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7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DB79C-7E1B-4557-934A-74D76F626FB2}" type="datetimeFigureOut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2D8F3-DC5C-402A-A6D3-B7229051E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4.jpg"/>
          <p:cNvPicPr>
            <a:picLocks noChangeAspect="1"/>
          </p:cNvPicPr>
          <p:nvPr/>
        </p:nvPicPr>
        <p:blipFill>
          <a:blip r:embed="rId2" cstate="print"/>
          <a:srcRect l="5425" r="2549" b="10000"/>
          <a:stretch>
            <a:fillRect/>
          </a:stretch>
        </p:blipFill>
        <p:spPr>
          <a:xfrm>
            <a:off x="2209800" y="381000"/>
            <a:ext cx="4876800" cy="6172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10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6.jpg"/>
          <p:cNvPicPr>
            <a:picLocks noChangeAspect="1"/>
          </p:cNvPicPr>
          <p:nvPr/>
        </p:nvPicPr>
        <p:blipFill>
          <a:blip r:embed="rId2" cstate="print"/>
          <a:srcRect r="12614" b="10000"/>
          <a:stretch>
            <a:fillRect/>
          </a:stretch>
        </p:blipFill>
        <p:spPr>
          <a:xfrm flipH="1" flipV="1">
            <a:off x="3581400" y="304800"/>
            <a:ext cx="4630882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5600" cy="4525962"/>
          </a:xfrm>
        </p:spPr>
        <p:txBody>
          <a:bodyPr/>
          <a:lstStyle/>
          <a:p>
            <a:r>
              <a:rPr lang="en-US" dirty="0" smtClean="0"/>
              <a:t>So, they took turns weaving,</a:t>
            </a:r>
            <a:endParaRPr lang="en-US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19200"/>
            <a:ext cx="8627119" cy="4742643"/>
            <a:chOff x="152400" y="914400"/>
            <a:chExt cx="8627119" cy="4742643"/>
          </a:xfrm>
        </p:grpSpPr>
        <p:pic>
          <p:nvPicPr>
            <p:cNvPr id="2" name="Picture 1" descr="img077.jpg"/>
            <p:cNvPicPr>
              <a:picLocks noChangeAspect="1"/>
            </p:cNvPicPr>
            <p:nvPr/>
          </p:nvPicPr>
          <p:blipFill>
            <a:blip r:embed="rId2" cstate="print"/>
            <a:srcRect t="11111" r="24590" b="16667"/>
            <a:stretch>
              <a:fillRect/>
            </a:stretch>
          </p:blipFill>
          <p:spPr>
            <a:xfrm flipH="1" flipV="1">
              <a:off x="4953000" y="914400"/>
              <a:ext cx="3826519" cy="474264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2" descr="img078.jpg"/>
            <p:cNvPicPr>
              <a:picLocks noChangeAspect="1"/>
            </p:cNvPicPr>
            <p:nvPr/>
          </p:nvPicPr>
          <p:blipFill>
            <a:blip r:embed="rId3" cstate="print"/>
            <a:srcRect l="8627" r="9412" b="41111"/>
            <a:stretch>
              <a:fillRect/>
            </a:stretch>
          </p:blipFill>
          <p:spPr>
            <a:xfrm>
              <a:off x="152400" y="914400"/>
              <a:ext cx="4876800" cy="46869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Walking Together</a:t>
            </a:r>
            <a:endParaRPr lang="en-US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3505200" cy="643096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“I Have Never Seen Such Beautiful Cloth”!</a:t>
            </a:r>
            <a:endParaRPr lang="en-US" sz="5400" dirty="0"/>
          </a:p>
        </p:txBody>
      </p:sp>
      <p:pic>
        <p:nvPicPr>
          <p:cNvPr id="3" name="Picture 2" descr="img085.jpg"/>
          <p:cNvPicPr>
            <a:picLocks noChangeAspect="1"/>
          </p:cNvPicPr>
          <p:nvPr/>
        </p:nvPicPr>
        <p:blipFill>
          <a:blip r:embed="rId2" cstate="print"/>
          <a:srcRect r="11176" b="17778"/>
          <a:stretch>
            <a:fillRect/>
          </a:stretch>
        </p:blipFill>
        <p:spPr>
          <a:xfrm flipV="1">
            <a:off x="3962400" y="533400"/>
            <a:ext cx="4707082" cy="563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9.jpg"/>
          <p:cNvPicPr>
            <a:picLocks noChangeAspect="1"/>
          </p:cNvPicPr>
          <p:nvPr/>
        </p:nvPicPr>
        <p:blipFill>
          <a:blip r:embed="rId2" cstate="print"/>
          <a:srcRect r="15490" b="13333"/>
          <a:stretch>
            <a:fillRect/>
          </a:stretch>
        </p:blipFill>
        <p:spPr>
          <a:xfrm rot="10800000">
            <a:off x="990600" y="609600"/>
            <a:ext cx="4478482" cy="5943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7400" y="274638"/>
            <a:ext cx="2819400" cy="5821362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Cloth for a King!</a:t>
            </a:r>
            <a:endParaRPr lang="en-US" sz="6600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0.jpg"/>
          <p:cNvPicPr>
            <a:picLocks noChangeAspect="1"/>
          </p:cNvPicPr>
          <p:nvPr/>
        </p:nvPicPr>
        <p:blipFill>
          <a:blip r:embed="rId2" cstate="print"/>
          <a:srcRect l="1111" r="11176" b="15556"/>
          <a:stretch>
            <a:fillRect/>
          </a:stretch>
        </p:blipFill>
        <p:spPr>
          <a:xfrm flipH="1" flipV="1">
            <a:off x="2286000" y="381000"/>
            <a:ext cx="4648200" cy="5791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0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1.jpg"/>
          <p:cNvPicPr>
            <a:picLocks noChangeAspect="1"/>
          </p:cNvPicPr>
          <p:nvPr/>
        </p:nvPicPr>
        <p:blipFill>
          <a:blip r:embed="rId2" cstate="print"/>
          <a:srcRect r="12614" b="10000"/>
          <a:stretch>
            <a:fillRect/>
          </a:stretch>
        </p:blipFill>
        <p:spPr>
          <a:xfrm flipH="1" flipV="1">
            <a:off x="3048000" y="304800"/>
            <a:ext cx="4630882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28800" cy="4906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 The People Learn</a:t>
            </a:r>
            <a:br>
              <a:rPr lang="en-US" dirty="0" smtClean="0"/>
            </a:br>
            <a:r>
              <a:rPr lang="en-US" dirty="0" smtClean="0"/>
              <a:t>To Make</a:t>
            </a:r>
            <a:br>
              <a:rPr lang="en-US" dirty="0" smtClean="0"/>
            </a:br>
            <a:r>
              <a:rPr lang="en-US" dirty="0" smtClean="0"/>
              <a:t>The Kente Cloth</a:t>
            </a:r>
            <a:endParaRPr lang="en-US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04800"/>
            <a:ext cx="9144000" cy="5105400"/>
            <a:chOff x="0" y="685800"/>
            <a:chExt cx="9144000" cy="5105400"/>
          </a:xfrm>
        </p:grpSpPr>
        <p:pic>
          <p:nvPicPr>
            <p:cNvPr id="2" name="Picture 1" descr="img082.jpg"/>
            <p:cNvPicPr>
              <a:picLocks noChangeAspect="1"/>
            </p:cNvPicPr>
            <p:nvPr/>
          </p:nvPicPr>
          <p:blipFill>
            <a:blip r:embed="rId2" cstate="print"/>
            <a:srcRect b="26667"/>
            <a:stretch>
              <a:fillRect/>
            </a:stretch>
          </p:blipFill>
          <p:spPr>
            <a:xfrm>
              <a:off x="0" y="685800"/>
              <a:ext cx="5299364" cy="5105400"/>
            </a:xfrm>
            <a:prstGeom prst="rect">
              <a:avLst/>
            </a:prstGeom>
          </p:spPr>
        </p:pic>
        <p:pic>
          <p:nvPicPr>
            <p:cNvPr id="3" name="Picture 2" descr="img083.jpg"/>
            <p:cNvPicPr>
              <a:picLocks noChangeAspect="1"/>
            </p:cNvPicPr>
            <p:nvPr/>
          </p:nvPicPr>
          <p:blipFill>
            <a:blip r:embed="rId3" cstate="print"/>
            <a:srcRect l="5634" t="20000" b="10000"/>
            <a:stretch>
              <a:fillRect/>
            </a:stretch>
          </p:blipFill>
          <p:spPr>
            <a:xfrm flipH="1" flipV="1">
              <a:off x="4038600" y="685800"/>
              <a:ext cx="5105400" cy="5053404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14478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Arial" pitchFamily="34" charset="0"/>
                <a:cs typeface="Arial" pitchFamily="34" charset="0"/>
              </a:rPr>
              <a:t>Asé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74638"/>
            <a:ext cx="2819400" cy="2544762"/>
          </a:xfrm>
        </p:spPr>
        <p:txBody>
          <a:bodyPr/>
          <a:lstStyle/>
          <a:p>
            <a:r>
              <a:rPr lang="en-US" dirty="0" smtClean="0"/>
              <a:t>Father &amp; Sons</a:t>
            </a:r>
            <a:endParaRPr lang="en-US" dirty="0"/>
          </a:p>
        </p:txBody>
      </p:sp>
      <p:pic>
        <p:nvPicPr>
          <p:cNvPr id="3" name="Picture 2" descr="img066.jpg"/>
          <p:cNvPicPr>
            <a:picLocks noChangeAspect="1"/>
          </p:cNvPicPr>
          <p:nvPr/>
        </p:nvPicPr>
        <p:blipFill>
          <a:blip r:embed="rId2" cstate="print"/>
          <a:srcRect l="1111" r="9739" b="8889"/>
          <a:stretch>
            <a:fillRect/>
          </a:stretch>
        </p:blipFill>
        <p:spPr>
          <a:xfrm rot="21217281" flipV="1">
            <a:off x="914400" y="228600"/>
            <a:ext cx="4724400" cy="624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7.jpg"/>
          <p:cNvPicPr>
            <a:picLocks noChangeAspect="1"/>
          </p:cNvPicPr>
          <p:nvPr/>
        </p:nvPicPr>
        <p:blipFill>
          <a:blip r:embed="rId2" cstate="print"/>
          <a:srcRect t="17778" b="14444"/>
          <a:stretch>
            <a:fillRect/>
          </a:stretch>
        </p:blipFill>
        <p:spPr>
          <a:xfrm flipV="1">
            <a:off x="1143000" y="535640"/>
            <a:ext cx="6553200" cy="5747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Quarreling…</a:t>
            </a:r>
            <a:endParaRPr lang="en-US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8.jpg"/>
          <p:cNvPicPr>
            <a:picLocks noChangeAspect="1"/>
          </p:cNvPicPr>
          <p:nvPr/>
        </p:nvPicPr>
        <p:blipFill>
          <a:blip r:embed="rId2" cstate="print"/>
          <a:srcRect r="12614" b="14444"/>
          <a:stretch>
            <a:fillRect/>
          </a:stretch>
        </p:blipFill>
        <p:spPr>
          <a:xfrm flipV="1">
            <a:off x="685800" y="0"/>
            <a:ext cx="5334000" cy="675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19800" y="274638"/>
            <a:ext cx="2667000" cy="3763962"/>
          </a:xfrm>
        </p:spPr>
        <p:txBody>
          <a:bodyPr>
            <a:normAutofit/>
          </a:bodyPr>
          <a:lstStyle/>
          <a:p>
            <a:r>
              <a:rPr lang="en-US" dirty="0" smtClean="0"/>
              <a:t>And Quarreling</a:t>
            </a:r>
            <a:endParaRPr lang="en-US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9.jpg"/>
          <p:cNvPicPr>
            <a:picLocks noChangeAspect="1"/>
          </p:cNvPicPr>
          <p:nvPr/>
        </p:nvPicPr>
        <p:blipFill>
          <a:blip r:embed="rId2" cstate="print"/>
          <a:srcRect r="11176" b="10000"/>
          <a:stretch>
            <a:fillRect/>
          </a:stretch>
        </p:blipFill>
        <p:spPr>
          <a:xfrm flipH="1" flipV="1">
            <a:off x="457200" y="63584"/>
            <a:ext cx="5181600" cy="679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019800" y="1447800"/>
            <a:ext cx="281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The Village Chief</a:t>
            </a:r>
          </a:p>
          <a:p>
            <a:r>
              <a:rPr lang="en-US" sz="4400" dirty="0" smtClean="0"/>
              <a:t>&amp;</a:t>
            </a:r>
          </a:p>
          <a:p>
            <a:r>
              <a:rPr lang="en-US" sz="4400" dirty="0" smtClean="0"/>
              <a:t>Sons</a:t>
            </a:r>
            <a:endParaRPr lang="en-US" sz="4400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0.jpg"/>
          <p:cNvPicPr>
            <a:picLocks noChangeAspect="1"/>
          </p:cNvPicPr>
          <p:nvPr/>
        </p:nvPicPr>
        <p:blipFill>
          <a:blip r:embed="rId2" cstate="print"/>
          <a:srcRect r="14052" b="16667"/>
          <a:stretch>
            <a:fillRect/>
          </a:stretch>
        </p:blipFill>
        <p:spPr>
          <a:xfrm flipV="1">
            <a:off x="304800" y="0"/>
            <a:ext cx="5465619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6800" y="762000"/>
            <a:ext cx="4267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Each Son </a:t>
            </a:r>
            <a:br>
              <a:rPr lang="en-US" dirty="0" smtClean="0"/>
            </a:br>
            <a:r>
              <a:rPr lang="en-US" dirty="0" smtClean="0"/>
              <a:t>Received Beautiful </a:t>
            </a:r>
            <a:br>
              <a:rPr lang="en-US" dirty="0" smtClean="0"/>
            </a:br>
            <a:r>
              <a:rPr lang="en-US" dirty="0" smtClean="0"/>
              <a:t>Thread</a:t>
            </a:r>
            <a:endParaRPr lang="en-US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95400"/>
            <a:ext cx="9144000" cy="4572000"/>
            <a:chOff x="0" y="914400"/>
            <a:chExt cx="9144000" cy="4572000"/>
          </a:xfrm>
        </p:grpSpPr>
        <p:pic>
          <p:nvPicPr>
            <p:cNvPr id="2" name="Picture 1" descr="img071.jpg"/>
            <p:cNvPicPr>
              <a:picLocks noChangeAspect="1"/>
            </p:cNvPicPr>
            <p:nvPr/>
          </p:nvPicPr>
          <p:blipFill>
            <a:blip r:embed="rId2" cstate="print"/>
            <a:srcRect t="20000" b="14444"/>
            <a:stretch>
              <a:fillRect/>
            </a:stretch>
          </p:blipFill>
          <p:spPr>
            <a:xfrm flipV="1">
              <a:off x="0" y="914400"/>
              <a:ext cx="5299364" cy="457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2" descr="img072.jpg"/>
            <p:cNvPicPr>
              <a:picLocks noChangeAspect="1"/>
            </p:cNvPicPr>
            <p:nvPr/>
          </p:nvPicPr>
          <p:blipFill>
            <a:blip r:embed="rId3" cstate="print"/>
            <a:srcRect l="2549" b="36667"/>
            <a:stretch>
              <a:fillRect/>
            </a:stretch>
          </p:blipFill>
          <p:spPr>
            <a:xfrm flipH="1">
              <a:off x="3979718" y="914400"/>
              <a:ext cx="5164282" cy="457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Us Make Peace, Brothers!</a:t>
            </a:r>
            <a:endParaRPr lang="en-US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074.jpg"/>
          <p:cNvPicPr>
            <a:picLocks noChangeAspect="1"/>
          </p:cNvPicPr>
          <p:nvPr/>
        </p:nvPicPr>
        <p:blipFill>
          <a:blip r:embed="rId2" cstate="print"/>
          <a:srcRect r="11176" b="16667"/>
          <a:stretch>
            <a:fillRect/>
          </a:stretch>
        </p:blipFill>
        <p:spPr>
          <a:xfrm flipV="1">
            <a:off x="2057400" y="457200"/>
            <a:ext cx="4707082" cy="571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 advClick="0" advTm="10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5.jpg"/>
          <p:cNvPicPr>
            <a:picLocks noChangeAspect="1"/>
          </p:cNvPicPr>
          <p:nvPr/>
        </p:nvPicPr>
        <p:blipFill>
          <a:blip r:embed="rId2" cstate="print"/>
          <a:srcRect r="12614" b="10000"/>
          <a:stretch>
            <a:fillRect/>
          </a:stretch>
        </p:blipFill>
        <p:spPr>
          <a:xfrm flipV="1">
            <a:off x="1371600" y="304800"/>
            <a:ext cx="4630882" cy="6172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72200" y="274638"/>
            <a:ext cx="2514600" cy="6126162"/>
          </a:xfrm>
        </p:spPr>
        <p:txBody>
          <a:bodyPr>
            <a:normAutofit/>
          </a:bodyPr>
          <a:lstStyle/>
          <a:p>
            <a:r>
              <a:rPr lang="en-US" dirty="0" smtClean="0"/>
              <a:t>“Let us make some Cloth from our threads”</a:t>
            </a:r>
            <a:endParaRPr lang="en-US"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</TotalTime>
  <Words>59</Words>
  <Application>Microsoft Office PowerPoint</Application>
  <PresentationFormat>On-screen Show (4:3)</PresentationFormat>
  <Paragraphs>15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Father &amp; Sons</vt:lpstr>
      <vt:lpstr>Quarreling…</vt:lpstr>
      <vt:lpstr>And Quarreling</vt:lpstr>
      <vt:lpstr>Slide 5</vt:lpstr>
      <vt:lpstr>Each Son  Received Beautiful  Thread</vt:lpstr>
      <vt:lpstr>Let Us Make Peace, Brothers!</vt:lpstr>
      <vt:lpstr>Slide 8</vt:lpstr>
      <vt:lpstr>“Let us make some Cloth from our threads”</vt:lpstr>
      <vt:lpstr>So, they took turns weaving,</vt:lpstr>
      <vt:lpstr>Walking Together</vt:lpstr>
      <vt:lpstr>“I Have Never Seen Such Beautiful Cloth”!</vt:lpstr>
      <vt:lpstr>Cloth for a King!</vt:lpstr>
      <vt:lpstr>Slide 14</vt:lpstr>
      <vt:lpstr>So The People Learn To Make The Kente Cloth</vt:lpstr>
      <vt:lpstr>Asé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itihari</dc:creator>
  <cp:lastModifiedBy>owner</cp:lastModifiedBy>
  <cp:revision>9</cp:revision>
  <dcterms:created xsi:type="dcterms:W3CDTF">2010-12-11T02:23:08Z</dcterms:created>
  <dcterms:modified xsi:type="dcterms:W3CDTF">2011-09-24T01:57:24Z</dcterms:modified>
</cp:coreProperties>
</file>