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7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BAD2-F3D5-43F9-A711-B3092832156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05BC-0D63-4D8B-9F36-9E2331F3F1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27000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609600"/>
            <a:ext cx="6324600" cy="5943600"/>
          </a:xfrm>
        </p:spPr>
        <p:txBody>
          <a:bodyPr>
            <a:normAutofit/>
          </a:bodyPr>
          <a:lstStyle/>
          <a:p>
            <a:r>
              <a:rPr lang="en-US" dirty="0"/>
              <a:t>Sign me up for the N.A.A.C.P.</a:t>
            </a:r>
            <a:br>
              <a:rPr lang="en-US" dirty="0"/>
            </a:br>
            <a:r>
              <a:rPr lang="en-US" dirty="0"/>
              <a:t>write my name on the roll.</a:t>
            </a:r>
            <a:br>
              <a:rPr lang="en-US" dirty="0"/>
            </a:br>
            <a:r>
              <a:rPr lang="en-US" dirty="0"/>
              <a:t>I’ve been changed, since the Lord selected me,</a:t>
            </a:r>
            <a:br>
              <a:rPr lang="en-US" dirty="0"/>
            </a:br>
            <a:r>
              <a:rPr lang="en-US" dirty="0"/>
              <a:t>I </a:t>
            </a:r>
            <a:r>
              <a:rPr lang="en-US" dirty="0" err="1"/>
              <a:t>wanna</a:t>
            </a:r>
            <a:r>
              <a:rPr lang="en-US" dirty="0"/>
              <a:t> be ready when Freedom comes.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609600"/>
            <a:ext cx="8153400" cy="5867400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674" name="Picture 2" descr="http://www.examiner.com/images/blog/replicate/EXID16781/images/naccp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2514600" cy="244754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schools-history.info/wp-content/uploads/2009/02/black-soldi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083313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http://www.firstshowing.net/img/miracle-at-st-an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2278" y="0"/>
            <a:ext cx="3490321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2" name="Picture 6" descr="http://www.thegrio.com/assets_c/2009/11/black-soldiers-fight-for-country-and-equality-thumb-400xauto-49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457700"/>
            <a:ext cx="3200400" cy="240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6202362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Military,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7000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N’COBRA,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194" name="Picture 2" descr="http://www.ncobra-intl-affairs.org/ncobralogo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3672" y="4305300"/>
            <a:ext cx="2840328" cy="2552700"/>
          </a:xfrm>
          <a:prstGeom prst="rect">
            <a:avLst/>
          </a:prstGeom>
          <a:noFill/>
        </p:spPr>
      </p:pic>
      <p:pic>
        <p:nvPicPr>
          <p:cNvPr id="8196" name="Picture 4" descr="http://www.ncobra.com/assets/logo/homebann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381000"/>
            <a:ext cx="9220187" cy="8382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5973762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P.T.S.A.,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endParaRPr lang="en-US" dirty="0"/>
          </a:p>
        </p:txBody>
      </p:sp>
      <p:pic>
        <p:nvPicPr>
          <p:cNvPr id="7170" name="Picture 2" descr="http://www.desertmoonptsa.com/images/ptsa_t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81000"/>
            <a:ext cx="3654425" cy="1526024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7000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Sign me up for the Republic of New Afrika,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146" name="Picture 2" descr="http://www.asetbooks.com/US/WebArt/RNALogoCom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4733925" cy="2581276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7000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en-US" dirty="0" smtClean="0"/>
              <a:t>Sign me up for African Unity,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2" name="Picture 2" descr="http://us-africa.tripod.com/aou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4492" y="4114801"/>
            <a:ext cx="2987534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Black Belt Initiative,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http://upload.wikimedia.org/wikipedia/en/6/6a/Black_belt_n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990975"/>
            <a:ext cx="3810000" cy="28670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United Negro College Fund,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http://www.philander.edu/!userfiles/ofa_uncf_log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987490"/>
            <a:ext cx="4114800" cy="254666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74638"/>
            <a:ext cx="48768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 me up for the Black United Front,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endParaRPr lang="en-US" dirty="0"/>
          </a:p>
        </p:txBody>
      </p:sp>
      <p:pic>
        <p:nvPicPr>
          <p:cNvPr id="3074" name="Picture 2" descr="http://1.bp.blogspot.com/_Pv8gh52reyk/TP7TShoKbwI/AAAAAAAAAAc/BB5xfIuKv44/S748/NBUF_PATCH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3962400" cy="270862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i.ning.com/files/i9bC9qzXzhwVfoFWH2WkASQzP-WK*-aekHTi3OFopOT8Kl8GdtjQ9NTZYGbRkB0JZE6Den3e0oueT7ygABDrVUCN-T-BhpR5/africaRB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143000"/>
            <a:ext cx="3200400" cy="3429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74638"/>
            <a:ext cx="5867400" cy="6430962"/>
          </a:xfrm>
        </p:spPr>
        <p:txBody>
          <a:bodyPr>
            <a:normAutofit/>
          </a:bodyPr>
          <a:lstStyle/>
          <a:p>
            <a:r>
              <a:rPr lang="en-US" dirty="0" smtClean="0"/>
              <a:t>Sign me up for the W.A.D.U.,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86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frican" pitchFamily="2" charset="0"/>
              </a:rPr>
              <a:t>W</a:t>
            </a:r>
            <a:r>
              <a:rPr lang="en-US" sz="2800" dirty="0" smtClean="0">
                <a:latin typeface="African" pitchFamily="2" charset="0"/>
              </a:rPr>
              <a:t>orld African </a:t>
            </a:r>
            <a:r>
              <a:rPr lang="en-US" sz="2800" dirty="0" smtClean="0">
                <a:solidFill>
                  <a:srgbClr val="008000"/>
                </a:solidFill>
                <a:latin typeface="African" pitchFamily="2" charset="0"/>
              </a:rPr>
              <a:t>D</a:t>
            </a:r>
            <a:r>
              <a:rPr lang="en-US" sz="2800" dirty="0" smtClean="0">
                <a:latin typeface="African" pitchFamily="2" charset="0"/>
              </a:rPr>
              <a:t>iaspora </a:t>
            </a:r>
            <a:r>
              <a:rPr lang="en-US" sz="2800" dirty="0" smtClean="0">
                <a:solidFill>
                  <a:srgbClr val="FFC000"/>
                </a:solidFill>
                <a:latin typeface="African" pitchFamily="2" charset="0"/>
              </a:rPr>
              <a:t>U</a:t>
            </a:r>
            <a:r>
              <a:rPr lang="en-US" sz="2800" dirty="0" smtClean="0">
                <a:latin typeface="African" pitchFamily="2" charset="0"/>
              </a:rPr>
              <a:t>nion</a:t>
            </a:r>
            <a:endParaRPr lang="en-US" sz="2800" dirty="0">
              <a:latin typeface="African" pitchFamily="2" charset="0"/>
            </a:endParaRPr>
          </a:p>
        </p:txBody>
      </p:sp>
    </p:spTree>
  </p:cSld>
  <p:clrMapOvr>
    <a:masterClrMapping/>
  </p:clrMapOvr>
  <p:transition spd="med" advClick="0" advTm="2700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41438"/>
            <a:ext cx="8229600" cy="5516562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S.C.L.C.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143000"/>
            <a:ext cx="8305800" cy="5334000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10" name="Picture 2" descr="http://pattersonevans.com/wp-content/uploads/2009/03/sclc-logo-single-copy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828801" y="0"/>
            <a:ext cx="5105400" cy="2125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 advClick="0" advTm="27000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41438"/>
            <a:ext cx="8229600" cy="551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Sign me up for a Fraternity or Sorority,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6392" name="Picture 8" descr="http://www.africanamericandollarstore.com/images/BlkSorority-Fra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0"/>
            <a:ext cx="5524500" cy="21907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 advClick="0" advTm="27000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19400"/>
            <a:ext cx="8686800" cy="3810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Civil Rights Marching,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5362" name="Picture 2" descr="http://blog.cleveland.com/metro/2007/09/21cJenama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0"/>
            <a:ext cx="4953000" cy="32971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 advClick="0" advTm="27000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582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Order of Eastern Star,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4338" name="Picture 2" descr="http://personalbuy.com/shopsite_sc/store/html/media/Eastern_Star_Patch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2514600" cy="2612391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566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Order of Free Masonry,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3314" name="Picture 2" descr="http://www.canadianmason.ca/Images/sq-cp-simple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09600"/>
            <a:ext cx="2857500" cy="29622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6858000" cy="582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Neighborhood Watch,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290" name="Picture 2" descr="http://lnw.lovellmaine.net/crim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2275" y="1905000"/>
            <a:ext cx="2371725" cy="314325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27000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6049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the N.A.B.S.W,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1266" name="Picture 2" descr="http://namingandtreating.com/wp-content/uploads/2009/10/logo-1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566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Sign me up for Black Liberation,</a:t>
            </a:r>
            <a:br>
              <a:rPr lang="en-US" dirty="0" smtClean="0"/>
            </a:br>
            <a:r>
              <a:rPr lang="en-US" dirty="0" smtClean="0"/>
              <a:t>write my name on the roll.</a:t>
            </a:r>
            <a:br>
              <a:rPr lang="en-US" dirty="0" smtClean="0"/>
            </a:br>
            <a:r>
              <a:rPr lang="en-US" dirty="0" smtClean="0"/>
              <a:t>I’ve been changed, since the Lord selected me,</a:t>
            </a:r>
            <a:br>
              <a:rPr lang="en-US" dirty="0" smtClean="0"/>
            </a:br>
            <a:r>
              <a:rPr lang="en-US" dirty="0" smtClean="0"/>
              <a:t>I </a:t>
            </a:r>
            <a:r>
              <a:rPr lang="en-US" dirty="0" err="1" smtClean="0"/>
              <a:t>wanna</a:t>
            </a:r>
            <a:r>
              <a:rPr lang="en-US" dirty="0" smtClean="0"/>
              <a:t> be ready when Freedom comes.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42" name="Picture 2" descr="http://milliondollamindz.com/blog/wp-content/uploads/2010/02/black-pow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24000"/>
            <a:ext cx="2924175" cy="35337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7000"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34</Words>
  <Application>Microsoft Office PowerPoint</Application>
  <PresentationFormat>On-screen Show (4:3)</PresentationFormat>
  <Paragraphs>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Sign me up for the N.A.A.C.P. write my name on the roll. I’ve been changed, since the Lord selected me, I wanna be ready when Freedom comes. </vt:lpstr>
      <vt:lpstr>  Sign me up for the S.C.L.C. write my name on the roll. I’ve been changed, since the Lord selected me, I wanna be ready when Freedom comes.  </vt:lpstr>
      <vt:lpstr>  Sign me up for a Fraternity or Sorority, write my name on the roll. I’ve been changed, since the Lord selected me, I wanna be ready when Freedom comes. </vt:lpstr>
      <vt:lpstr>  Sign me up for Civil Rights Marching, write my name on the roll. I’ve been changed, since the Lord selected me, I wanna be ready when Freedom comes. </vt:lpstr>
      <vt:lpstr>  Sign me up for the Order of Eastern Star, write my name on the roll. I’ve been changed, since the Lord selected me, I wanna be ready when Freedom comes. </vt:lpstr>
      <vt:lpstr>  Sign me up for the Order of Free Masonry, write my name on the roll. I’ve been changed, since the Lord selected me, I wanna be ready when Freedom comes. </vt:lpstr>
      <vt:lpstr>  Sign me up for the Neighborhood Watch, write my name on the roll. I’ve been changed, since the Lord selected me, I wanna be ready when Freedom comes. </vt:lpstr>
      <vt:lpstr>  Sign me up for the N.A.B.S.W, write my name on the roll. I’ve been changed, since the Lord selected me, I wanna be ready when Freedom comes. </vt:lpstr>
      <vt:lpstr>  Sign me up for Black Liberation, write my name on the roll. I’ve been changed, since the Lord selected me, I wanna be ready when Freedom comes. </vt:lpstr>
      <vt:lpstr>  Sign me up for the Military, write my name on the roll. I’ve been changed, since the Lord selected me, I wanna be ready when Freedom comes. </vt:lpstr>
      <vt:lpstr>  Sign me up for N’COBRA, write my name on the roll. I’ve been changed, since the Lord selected me, I wanna be ready when Freedom comes. </vt:lpstr>
      <vt:lpstr>  Sign me up for the P.T.S.A., write my name on the roll. I’ve been changed, since the Lord selected me, I wanna be ready when Freedom comes.</vt:lpstr>
      <vt:lpstr> Sign me up for the Republic of New Afrika, write my name on the roll. I’ve been changed, since the Lord selected me, I wanna be ready when Freedom comes. </vt:lpstr>
      <vt:lpstr>Sign me up for African Unity, write my name on the roll. I’ve been changed, since the Lord selected me, I wanna be ready when Freedom comes. </vt:lpstr>
      <vt:lpstr>  Sign me up for the Black Belt Initiative, write my name on the roll. I’ve been changed, since the Lord selected me, I wanna be ready when Freedom comes. </vt:lpstr>
      <vt:lpstr>  Sign me up for the United Negro College Fund, write my name on the roll. I’ve been changed, since the Lord selected me, I wanna be ready when Freedom comes.    </vt:lpstr>
      <vt:lpstr>Sign me up for the Black United Front, write my name on the roll. I’ve been changed, since the Lord selected me, I wanna be ready when Freedom comes.</vt:lpstr>
      <vt:lpstr>Sign me up for the W.A.D.U., write my name on the roll. I’ve been changed, since the Lord selected me, I wanna be ready when Freedom comes.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 me up for the N.A.A.C.P. write my name on the roll. I’ve been changed, since the Lord selected me, I wanna be ready when Freedom comes.</dc:title>
  <dc:creator>itihari</dc:creator>
  <cp:lastModifiedBy>owner</cp:lastModifiedBy>
  <cp:revision>4</cp:revision>
  <dcterms:created xsi:type="dcterms:W3CDTF">2010-12-30T22:03:48Z</dcterms:created>
  <dcterms:modified xsi:type="dcterms:W3CDTF">2011-09-24T02:03:06Z</dcterms:modified>
</cp:coreProperties>
</file>